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7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9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7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86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22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41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282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717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355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3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9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5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0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5d5IYHfnteY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1" y="0"/>
            <a:ext cx="12039599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LA CLOCHETTE </a:t>
            </a:r>
            <a:endParaRPr lang="en-US" sz="4400" b="1" dirty="0" smtClean="0"/>
          </a:p>
          <a:p>
            <a:r>
              <a:rPr lang="en-US" sz="4400" b="1" dirty="0" smtClean="0"/>
              <a:t>choose the correct version of each sentence, then tell someone what they mean in ENGLISH</a:t>
            </a:r>
          </a:p>
          <a:p>
            <a:endParaRPr lang="en-US" sz="3200" b="1" dirty="0"/>
          </a:p>
          <a:p>
            <a:pPr marL="914400" indent="-914400">
              <a:buAutoNum type="arabicPeriod"/>
            </a:pPr>
            <a:r>
              <a:rPr lang="en-US" sz="4800" b="1" dirty="0" smtClean="0"/>
              <a:t>Je [</a:t>
            </a:r>
            <a:r>
              <a:rPr lang="en-US" sz="4800" b="1" dirty="0" err="1" smtClean="0"/>
              <a:t>vais</a:t>
            </a:r>
            <a:r>
              <a:rPr lang="en-US" sz="4800" b="1" dirty="0" smtClean="0"/>
              <a:t> / </a:t>
            </a:r>
            <a:r>
              <a:rPr lang="en-US" sz="4800" b="1" dirty="0" err="1" smtClean="0"/>
              <a:t>va</a:t>
            </a:r>
            <a:r>
              <a:rPr lang="en-US" sz="4800" b="1" dirty="0" smtClean="0"/>
              <a:t> / </a:t>
            </a:r>
            <a:r>
              <a:rPr lang="en-US" sz="4800" b="1" dirty="0" err="1" smtClean="0"/>
              <a:t>vont</a:t>
            </a:r>
            <a:r>
              <a:rPr lang="en-US" sz="4800" b="1" dirty="0" smtClean="0"/>
              <a:t>] </a:t>
            </a:r>
            <a:r>
              <a:rPr lang="en-US" sz="4800" b="1" dirty="0" err="1" smtClean="0"/>
              <a:t>travailler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ce</a:t>
            </a:r>
            <a:r>
              <a:rPr lang="en-US" sz="4800" b="1" dirty="0" smtClean="0"/>
              <a:t> week-end.</a:t>
            </a:r>
          </a:p>
          <a:p>
            <a:pPr marL="914400" indent="-914400">
              <a:buAutoNum type="arabicPeriod"/>
            </a:pPr>
            <a:r>
              <a:rPr lang="en-US" sz="4800" b="1" dirty="0" err="1" smtClean="0"/>
              <a:t>Ils</a:t>
            </a:r>
            <a:r>
              <a:rPr lang="en-US" sz="4800" b="1" dirty="0" smtClean="0"/>
              <a:t> [</a:t>
            </a:r>
            <a:r>
              <a:rPr lang="en-US" sz="4800" b="1" dirty="0" err="1" smtClean="0"/>
              <a:t>dit</a:t>
            </a:r>
            <a:r>
              <a:rPr lang="en-US" sz="4800" b="1" dirty="0" smtClean="0"/>
              <a:t> / dis / </a:t>
            </a:r>
            <a:r>
              <a:rPr lang="en-US" sz="4800" b="1" dirty="0" err="1" smtClean="0"/>
              <a:t>disent</a:t>
            </a:r>
            <a:r>
              <a:rPr lang="en-US" sz="4800" b="1" dirty="0" smtClean="0"/>
              <a:t>] que </a:t>
            </a:r>
            <a:r>
              <a:rPr lang="en-US" sz="4800" b="1" dirty="0" err="1" smtClean="0"/>
              <a:t>c’est</a:t>
            </a:r>
            <a:r>
              <a:rPr lang="en-US" sz="4800" b="1" dirty="0" smtClean="0"/>
              <a:t> important.</a:t>
            </a:r>
          </a:p>
          <a:p>
            <a:pPr marL="914400" indent="-914400">
              <a:buAutoNum type="arabicPeriod"/>
            </a:pPr>
            <a:r>
              <a:rPr lang="en-US" sz="4800" b="1" dirty="0" smtClean="0"/>
              <a:t>On [</a:t>
            </a:r>
            <a:r>
              <a:rPr lang="en-US" sz="4800" b="1" dirty="0" err="1" smtClean="0"/>
              <a:t>suis</a:t>
            </a:r>
            <a:r>
              <a:rPr lang="en-US" sz="4800" b="1" dirty="0" smtClean="0"/>
              <a:t> / </a:t>
            </a:r>
            <a:r>
              <a:rPr lang="en-US" sz="4800" b="1" dirty="0" err="1" smtClean="0"/>
              <a:t>est</a:t>
            </a:r>
            <a:r>
              <a:rPr lang="en-US" sz="4800" b="1" dirty="0" smtClean="0"/>
              <a:t> / </a:t>
            </a:r>
            <a:r>
              <a:rPr lang="en-US" sz="4800" b="1" dirty="0" err="1" smtClean="0"/>
              <a:t>sont</a:t>
            </a:r>
            <a:r>
              <a:rPr lang="en-US" sz="4800" b="1" dirty="0" smtClean="0"/>
              <a:t>] </a:t>
            </a:r>
            <a:r>
              <a:rPr lang="en-US" sz="4800" b="1" dirty="0" err="1" smtClean="0"/>
              <a:t>en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classe</a:t>
            </a:r>
            <a:r>
              <a:rPr lang="en-US" sz="4800" b="1" dirty="0" smtClean="0"/>
              <a:t> de </a:t>
            </a:r>
            <a:r>
              <a:rPr lang="en-US" sz="4800" b="1" dirty="0" err="1" smtClean="0"/>
              <a:t>français</a:t>
            </a:r>
            <a:r>
              <a:rPr lang="en-US" sz="4800" b="1" dirty="0" smtClean="0"/>
              <a:t>.</a:t>
            </a:r>
          </a:p>
          <a:p>
            <a:pPr marL="914400" indent="-914400">
              <a:buAutoNum type="arabicPeriod"/>
            </a:pPr>
            <a:r>
              <a:rPr lang="en-US" sz="4800" b="1" dirty="0" err="1" smtClean="0"/>
              <a:t>Ils</a:t>
            </a:r>
            <a:r>
              <a:rPr lang="en-US" sz="4800" b="1" dirty="0" smtClean="0"/>
              <a:t> [</a:t>
            </a:r>
            <a:r>
              <a:rPr lang="en-US" sz="4800" b="1" dirty="0" err="1" smtClean="0"/>
              <a:t>veut</a:t>
            </a:r>
            <a:r>
              <a:rPr lang="en-US" sz="4800" b="1" dirty="0" smtClean="0"/>
              <a:t> / </a:t>
            </a:r>
            <a:r>
              <a:rPr lang="en-US" sz="4800" b="1" dirty="0" err="1" smtClean="0"/>
              <a:t>veux</a:t>
            </a:r>
            <a:r>
              <a:rPr lang="en-US" sz="4800" b="1" dirty="0" smtClean="0"/>
              <a:t> / </a:t>
            </a:r>
            <a:r>
              <a:rPr lang="en-US" sz="4800" b="1" dirty="0" err="1" smtClean="0"/>
              <a:t>veulent</a:t>
            </a:r>
            <a:r>
              <a:rPr lang="en-US" sz="4800" b="1" dirty="0" smtClean="0"/>
              <a:t>] manger.</a:t>
            </a:r>
          </a:p>
          <a:p>
            <a:pPr marL="914400" indent="-914400">
              <a:buAutoNum type="arabicPeriod"/>
            </a:pPr>
            <a:r>
              <a:rPr lang="en-US" sz="4800" b="1" dirty="0" smtClean="0"/>
              <a:t>Je [</a:t>
            </a:r>
            <a:r>
              <a:rPr lang="en-US" sz="4800" b="1" dirty="0" err="1" smtClean="0"/>
              <a:t>peux</a:t>
            </a:r>
            <a:r>
              <a:rPr lang="en-US" sz="4800" b="1" dirty="0" smtClean="0"/>
              <a:t> / </a:t>
            </a:r>
            <a:r>
              <a:rPr lang="en-US" sz="4800" b="1" dirty="0" err="1" smtClean="0"/>
              <a:t>peut</a:t>
            </a:r>
            <a:r>
              <a:rPr lang="en-US" sz="4800" b="1" dirty="0" smtClean="0"/>
              <a:t> / </a:t>
            </a:r>
            <a:r>
              <a:rPr lang="en-US" sz="4800" b="1" dirty="0" err="1" smtClean="0"/>
              <a:t>peuvent</a:t>
            </a:r>
            <a:r>
              <a:rPr lang="en-US" sz="4800" b="1" dirty="0" smtClean="0"/>
              <a:t>] aider la </a:t>
            </a:r>
            <a:r>
              <a:rPr lang="en-US" sz="4800" b="1" dirty="0" err="1" smtClean="0"/>
              <a:t>planète</a:t>
            </a:r>
            <a:r>
              <a:rPr lang="en-US" sz="4800" b="1" dirty="0" smtClean="0"/>
              <a:t>.</a:t>
            </a:r>
          </a:p>
          <a:p>
            <a:pPr marL="914400" indent="-914400">
              <a:buAutoNum type="arabicPeriod"/>
            </a:pP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6578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86690" y="1080655"/>
            <a:ext cx="117902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>
                <a:solidFill>
                  <a:srgbClr val="00B050"/>
                </a:solidFill>
              </a:rPr>
              <a:t>Déchets</a:t>
            </a:r>
            <a:r>
              <a:rPr lang="fr-FR" sz="7200" b="1" dirty="0" smtClean="0"/>
              <a:t> – trash/</a:t>
            </a:r>
            <a:r>
              <a:rPr lang="fr-FR" sz="7200" b="1" dirty="0" err="1" smtClean="0"/>
              <a:t>garbage</a:t>
            </a:r>
            <a:endParaRPr lang="fr-FR" sz="7200" b="1" dirty="0" smtClean="0"/>
          </a:p>
          <a:p>
            <a:endParaRPr lang="fr-FR" sz="7200" b="1" dirty="0" smtClean="0"/>
          </a:p>
          <a:p>
            <a:r>
              <a:rPr lang="fr-FR" sz="7200" b="1" dirty="0" smtClean="0">
                <a:solidFill>
                  <a:srgbClr val="00B050"/>
                </a:solidFill>
              </a:rPr>
              <a:t>Poubelle</a:t>
            </a:r>
            <a:r>
              <a:rPr lang="fr-FR" sz="7200" b="1" dirty="0" smtClean="0"/>
              <a:t> – trash </a:t>
            </a:r>
            <a:r>
              <a:rPr lang="fr-FR" sz="7200" b="1" dirty="0" err="1" smtClean="0"/>
              <a:t>can</a:t>
            </a:r>
            <a:endParaRPr lang="fr-FR" sz="7200" b="1" dirty="0" smtClean="0"/>
          </a:p>
        </p:txBody>
      </p:sp>
    </p:spTree>
    <p:extLst>
      <p:ext uri="{BB962C8B-B14F-4D97-AF65-F5344CB8AC3E}">
        <p14:creationId xmlns:p14="http://schemas.microsoft.com/office/powerpoint/2010/main" val="86451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547" y="2134466"/>
            <a:ext cx="3869932" cy="25793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5527" y="277091"/>
            <a:ext cx="117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Quand tu vas au magasin, est-ce tu utilises des…</a:t>
            </a:r>
            <a:endParaRPr lang="fr-FR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291" y="2134466"/>
            <a:ext cx="1565564" cy="27461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0735" y="1877692"/>
            <a:ext cx="2686474" cy="3002882"/>
          </a:xfrm>
          <a:prstGeom prst="rect">
            <a:avLst/>
          </a:prstGeom>
        </p:spPr>
      </p:pic>
      <p:pic>
        <p:nvPicPr>
          <p:cNvPr id="9218" name="Picture 2" descr="Image result for reusable ba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747" y="2134466"/>
            <a:ext cx="2759653" cy="314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9856" y="4880573"/>
            <a:ext cx="5532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Sacs en plastique à usage unique</a:t>
            </a:r>
            <a:endParaRPr lang="fr-FR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281710" y="5473452"/>
            <a:ext cx="5532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Sacs réutilisables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8414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399" y="1011382"/>
            <a:ext cx="117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Maintenant, en France, les sacs plastiques à usage unique sont illégales.</a:t>
            </a:r>
            <a:endParaRPr lang="fr-FR" sz="4800" b="1" dirty="0"/>
          </a:p>
        </p:txBody>
      </p:sp>
      <p:pic>
        <p:nvPicPr>
          <p:cNvPr id="10242" name="Picture 2" descr="Image result for sac plastique usage uniq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682" y="2855940"/>
            <a:ext cx="6023553" cy="361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5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399" y="1011382"/>
            <a:ext cx="117902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Lisez l’article</a:t>
            </a:r>
          </a:p>
          <a:p>
            <a:endParaRPr lang="fr-FR" sz="4800" b="1" dirty="0"/>
          </a:p>
          <a:p>
            <a:r>
              <a:rPr lang="fr-FR" sz="4800" b="1" dirty="0" smtClean="0">
                <a:hlinkClick r:id="rId2"/>
              </a:rPr>
              <a:t>Regardez la vidéo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46789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5527" y="277091"/>
            <a:ext cx="11790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/>
              <a:t>Où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est-ce</a:t>
            </a:r>
            <a:r>
              <a:rPr lang="en-US" sz="4800" b="1" dirty="0" smtClean="0"/>
              <a:t> que ta </a:t>
            </a:r>
            <a:r>
              <a:rPr lang="en-US" sz="4800" b="1" dirty="0" err="1" smtClean="0"/>
              <a:t>famille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va</a:t>
            </a:r>
            <a:r>
              <a:rPr lang="en-US" sz="4800" b="1" dirty="0" smtClean="0"/>
              <a:t> pour </a:t>
            </a:r>
            <a:r>
              <a:rPr lang="en-US" sz="4800" b="1" dirty="0" err="1" smtClean="0"/>
              <a:t>acheter</a:t>
            </a:r>
            <a:r>
              <a:rPr lang="en-US" sz="4800" b="1" dirty="0" smtClean="0"/>
              <a:t>…</a:t>
            </a:r>
            <a:endParaRPr 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5527" y="5410476"/>
            <a:ext cx="11790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Des fruits et des </a:t>
            </a:r>
            <a:r>
              <a:rPr lang="en-US" sz="4800" b="1" dirty="0" err="1" smtClean="0"/>
              <a:t>légumes</a:t>
            </a:r>
            <a:r>
              <a:rPr lang="en-US" sz="4800" b="1" dirty="0" smtClean="0"/>
              <a:t>?</a:t>
            </a:r>
            <a:endParaRPr lang="en-US" sz="4800" b="1" dirty="0"/>
          </a:p>
        </p:txBody>
      </p:sp>
      <p:pic>
        <p:nvPicPr>
          <p:cNvPr id="1026" name="Picture 2" descr="Image result for fruits et legum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820" y="1068532"/>
            <a:ext cx="8096250" cy="438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5527" y="277091"/>
            <a:ext cx="11790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/>
              <a:t>Où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est-ce</a:t>
            </a:r>
            <a:r>
              <a:rPr lang="en-US" sz="4800" b="1" dirty="0" smtClean="0"/>
              <a:t> que ta </a:t>
            </a:r>
            <a:r>
              <a:rPr lang="en-US" sz="4800" b="1" dirty="0" err="1" smtClean="0"/>
              <a:t>famille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va</a:t>
            </a:r>
            <a:r>
              <a:rPr lang="en-US" sz="4800" b="1" dirty="0" smtClean="0"/>
              <a:t> pour </a:t>
            </a:r>
            <a:r>
              <a:rPr lang="en-US" sz="4800" b="1" dirty="0" err="1" smtClean="0"/>
              <a:t>acheter</a:t>
            </a:r>
            <a:r>
              <a:rPr lang="en-US" sz="4800" b="1" dirty="0" smtClean="0"/>
              <a:t>…</a:t>
            </a:r>
            <a:endParaRPr 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5527" y="5410476"/>
            <a:ext cx="11790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De la </a:t>
            </a:r>
            <a:r>
              <a:rPr lang="en-US" sz="4800" b="1" dirty="0" err="1" smtClean="0"/>
              <a:t>viande</a:t>
            </a:r>
            <a:r>
              <a:rPr lang="en-US" sz="4800" b="1" dirty="0" smtClean="0"/>
              <a:t>?</a:t>
            </a:r>
            <a:endParaRPr lang="en-US" sz="4800" b="1" dirty="0"/>
          </a:p>
        </p:txBody>
      </p:sp>
      <p:pic>
        <p:nvPicPr>
          <p:cNvPr id="2050" name="Picture 2" descr="Image result for vian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720" y="1103948"/>
            <a:ext cx="7659832" cy="430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48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5527" y="277091"/>
            <a:ext cx="11790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/>
              <a:t>Où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est-ce</a:t>
            </a:r>
            <a:r>
              <a:rPr lang="en-US" sz="4800" b="1" dirty="0" smtClean="0"/>
              <a:t> que ta </a:t>
            </a:r>
            <a:r>
              <a:rPr lang="en-US" sz="4800" b="1" dirty="0" err="1" smtClean="0"/>
              <a:t>famille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va</a:t>
            </a:r>
            <a:r>
              <a:rPr lang="en-US" sz="4800" b="1" dirty="0" smtClean="0"/>
              <a:t> pour </a:t>
            </a:r>
            <a:r>
              <a:rPr lang="en-US" sz="4800" b="1" dirty="0" err="1" smtClean="0"/>
              <a:t>acheter</a:t>
            </a:r>
            <a:r>
              <a:rPr lang="en-US" sz="4800" b="1" dirty="0" smtClean="0"/>
              <a:t>…</a:t>
            </a:r>
            <a:endParaRPr 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5527" y="5410476"/>
            <a:ext cx="11790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Du </a:t>
            </a:r>
            <a:r>
              <a:rPr lang="en-US" sz="4800" b="1" dirty="0" err="1" smtClean="0"/>
              <a:t>poisson</a:t>
            </a:r>
            <a:r>
              <a:rPr lang="en-US" sz="4800" b="1" dirty="0" smtClean="0"/>
              <a:t>?</a:t>
            </a:r>
            <a:endParaRPr lang="en-US" sz="4800" b="1" dirty="0"/>
          </a:p>
        </p:txBody>
      </p:sp>
      <p:pic>
        <p:nvPicPr>
          <p:cNvPr id="3074" name="Picture 2" descr="Image result for poisson a mang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163" y="1191767"/>
            <a:ext cx="5624945" cy="421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1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5527" y="277091"/>
            <a:ext cx="11790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/>
              <a:t>Où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est-ce</a:t>
            </a:r>
            <a:r>
              <a:rPr lang="en-US" sz="4800" b="1" dirty="0" smtClean="0"/>
              <a:t> que ta </a:t>
            </a:r>
            <a:r>
              <a:rPr lang="en-US" sz="4800" b="1" dirty="0" err="1" smtClean="0"/>
              <a:t>famille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va</a:t>
            </a:r>
            <a:r>
              <a:rPr lang="en-US" sz="4800" b="1" dirty="0" smtClean="0"/>
              <a:t> pour </a:t>
            </a:r>
            <a:r>
              <a:rPr lang="en-US" sz="4800" b="1" dirty="0" err="1" smtClean="0"/>
              <a:t>acheter</a:t>
            </a:r>
            <a:r>
              <a:rPr lang="en-US" sz="4800" b="1" dirty="0" smtClean="0"/>
              <a:t>…</a:t>
            </a:r>
            <a:endParaRPr 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5527" y="5410476"/>
            <a:ext cx="11790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Du pain?</a:t>
            </a:r>
            <a:endParaRPr lang="en-US" sz="4800" b="1" dirty="0"/>
          </a:p>
        </p:txBody>
      </p:sp>
      <p:pic>
        <p:nvPicPr>
          <p:cNvPr id="4098" name="Picture 2" descr="Image result for du pa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040" y="969543"/>
            <a:ext cx="5753191" cy="430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37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5527" y="277091"/>
            <a:ext cx="117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Les </a:t>
            </a:r>
            <a:r>
              <a:rPr lang="en-US" sz="4800" b="1" dirty="0" err="1" smtClean="0"/>
              <a:t>français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vont</a:t>
            </a:r>
            <a:r>
              <a:rPr lang="en-US" sz="4800" b="1" dirty="0" smtClean="0"/>
              <a:t> au </a:t>
            </a:r>
            <a:r>
              <a:rPr lang="en-US" sz="4800" b="1" dirty="0" err="1" smtClean="0"/>
              <a:t>petits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magasins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spécialisés</a:t>
            </a:r>
            <a:r>
              <a:rPr lang="en-US" sz="4800" b="1" dirty="0" smtClean="0"/>
              <a:t> pour </a:t>
            </a:r>
            <a:r>
              <a:rPr lang="en-US" sz="4800" b="1" dirty="0" err="1" smtClean="0"/>
              <a:t>acheter</a:t>
            </a:r>
            <a:r>
              <a:rPr lang="en-US" sz="4800" b="1" dirty="0" smtClean="0"/>
              <a:t> de la </a:t>
            </a:r>
            <a:r>
              <a:rPr lang="en-US" sz="4800" b="1" dirty="0" err="1" smtClean="0"/>
              <a:t>nourriture</a:t>
            </a:r>
            <a:r>
              <a:rPr lang="en-US" sz="4800" b="1" dirty="0" smtClean="0"/>
              <a:t>:</a:t>
            </a:r>
            <a:endParaRPr lang="en-US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636" y="1781175"/>
            <a:ext cx="76200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16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5527" y="277091"/>
            <a:ext cx="117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Les </a:t>
            </a:r>
            <a:r>
              <a:rPr lang="en-US" sz="4800" b="1" dirty="0" err="1" smtClean="0"/>
              <a:t>français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vont</a:t>
            </a:r>
            <a:r>
              <a:rPr lang="en-US" sz="4800" b="1" dirty="0" smtClean="0"/>
              <a:t> au </a:t>
            </a:r>
            <a:r>
              <a:rPr lang="en-US" sz="4800" b="1" dirty="0" err="1" smtClean="0"/>
              <a:t>petits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magasins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spécialisés</a:t>
            </a:r>
            <a:r>
              <a:rPr lang="en-US" sz="4800" b="1" dirty="0" smtClean="0"/>
              <a:t> pour </a:t>
            </a:r>
            <a:r>
              <a:rPr lang="en-US" sz="4800" b="1" dirty="0" err="1" smtClean="0"/>
              <a:t>acheter</a:t>
            </a:r>
            <a:r>
              <a:rPr lang="en-US" sz="4800" b="1" dirty="0" smtClean="0"/>
              <a:t> de la </a:t>
            </a:r>
            <a:r>
              <a:rPr lang="en-US" sz="4800" b="1" dirty="0" err="1" smtClean="0"/>
              <a:t>nourriture</a:t>
            </a:r>
            <a:r>
              <a:rPr lang="en-US" sz="4800" b="1" dirty="0" smtClean="0"/>
              <a:t>:</a:t>
            </a:r>
            <a:endParaRPr lang="en-US" sz="4800" b="1" dirty="0"/>
          </a:p>
        </p:txBody>
      </p:sp>
      <p:pic>
        <p:nvPicPr>
          <p:cNvPr id="5122" name="Picture 2" descr="Image result for boulanger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6751"/>
            <a:ext cx="6577735" cy="439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86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70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5527" y="277091"/>
            <a:ext cx="117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Les </a:t>
            </a:r>
            <a:r>
              <a:rPr lang="en-US" sz="4800" b="1" dirty="0" err="1" smtClean="0"/>
              <a:t>français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vont</a:t>
            </a:r>
            <a:r>
              <a:rPr lang="en-US" sz="4800" b="1" dirty="0" smtClean="0"/>
              <a:t> au </a:t>
            </a:r>
            <a:r>
              <a:rPr lang="en-US" sz="4800" b="1" dirty="0" err="1" smtClean="0"/>
              <a:t>petits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magasins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spécialisés</a:t>
            </a:r>
            <a:r>
              <a:rPr lang="en-US" sz="4800" b="1" dirty="0" smtClean="0"/>
              <a:t> pour </a:t>
            </a:r>
            <a:r>
              <a:rPr lang="en-US" sz="4800" b="1" dirty="0" err="1" smtClean="0"/>
              <a:t>acheter</a:t>
            </a:r>
            <a:r>
              <a:rPr lang="en-US" sz="4800" b="1" dirty="0" smtClean="0"/>
              <a:t> de la </a:t>
            </a:r>
            <a:r>
              <a:rPr lang="en-US" sz="4800" b="1" dirty="0" err="1" smtClean="0"/>
              <a:t>nourriture</a:t>
            </a:r>
            <a:r>
              <a:rPr lang="en-US" sz="4800" b="1" dirty="0" smtClean="0"/>
              <a:t>:</a:t>
            </a:r>
            <a:endParaRPr lang="en-US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0228"/>
            <a:ext cx="6262439" cy="46999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696" y="2514168"/>
            <a:ext cx="6362304" cy="423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61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5527" y="277091"/>
            <a:ext cx="117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Les </a:t>
            </a:r>
            <a:r>
              <a:rPr lang="en-US" sz="4800" b="1" dirty="0" err="1" smtClean="0"/>
              <a:t>français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vont</a:t>
            </a:r>
            <a:r>
              <a:rPr lang="en-US" sz="4800" b="1" dirty="0" smtClean="0"/>
              <a:t> au </a:t>
            </a:r>
            <a:r>
              <a:rPr lang="en-US" sz="4800" b="1" dirty="0" err="1" smtClean="0"/>
              <a:t>petits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magasins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spécialisés</a:t>
            </a:r>
            <a:r>
              <a:rPr lang="en-US" sz="4800" b="1" dirty="0" smtClean="0"/>
              <a:t> pour </a:t>
            </a:r>
            <a:r>
              <a:rPr lang="en-US" sz="4800" b="1" dirty="0" err="1" smtClean="0"/>
              <a:t>acheter</a:t>
            </a:r>
            <a:r>
              <a:rPr lang="en-US" sz="4800" b="1" dirty="0" smtClean="0"/>
              <a:t> de la </a:t>
            </a:r>
            <a:r>
              <a:rPr lang="en-US" sz="4800" b="1" dirty="0" err="1" smtClean="0"/>
              <a:t>nourriture</a:t>
            </a:r>
            <a:r>
              <a:rPr lang="en-US" sz="4800" b="1" dirty="0" smtClean="0"/>
              <a:t>:</a:t>
            </a:r>
            <a:endParaRPr lang="en-US" sz="4800" b="1" dirty="0"/>
          </a:p>
        </p:txBody>
      </p:sp>
      <p:pic>
        <p:nvPicPr>
          <p:cNvPr id="7170" name="Picture 2" descr="Image result for boucher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6751"/>
            <a:ext cx="6681665" cy="501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0181" r="2909" b="8732"/>
          <a:stretch/>
        </p:blipFill>
        <p:spPr>
          <a:xfrm>
            <a:off x="5403273" y="1725758"/>
            <a:ext cx="6622472" cy="463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6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5605</TotalTime>
  <Words>226</Words>
  <Application>Microsoft Office PowerPoint</Application>
  <PresentationFormat>Widescreen</PresentationFormat>
  <Paragraphs>30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11</cp:revision>
  <dcterms:created xsi:type="dcterms:W3CDTF">2017-05-01T15:49:22Z</dcterms:created>
  <dcterms:modified xsi:type="dcterms:W3CDTF">2017-05-05T14:00:08Z</dcterms:modified>
</cp:coreProperties>
</file>